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556792"/>
            <a:ext cx="7344816" cy="1894362"/>
          </a:xfrm>
        </p:spPr>
        <p:txBody>
          <a:bodyPr>
            <a:normAutofit fontScale="90000"/>
          </a:bodyPr>
          <a:lstStyle/>
          <a:p>
            <a:r>
              <a:rPr lang="ru-RU" dirty="0"/>
              <a:t>Мастер-класс</a:t>
            </a:r>
            <a:br>
              <a:rPr lang="ru-RU" dirty="0"/>
            </a:br>
            <a:r>
              <a:rPr lang="ru-RU" dirty="0"/>
              <a:t>«Обобщение педагогического опыта </a:t>
            </a:r>
            <a:br>
              <a:rPr lang="ru-RU" dirty="0"/>
            </a:br>
            <a:r>
              <a:rPr lang="ru-RU" dirty="0"/>
              <a:t>«Как педагогу создавать интерактивные игры и </a:t>
            </a:r>
            <a:r>
              <a:rPr lang="ru-RU" dirty="0" err="1"/>
              <a:t>квесты</a:t>
            </a:r>
            <a:r>
              <a:rPr lang="ru-RU" dirty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005064"/>
            <a:ext cx="6172200" cy="1371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6556"/>
            <a:ext cx="8208912" cy="179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334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1" y="332656"/>
            <a:ext cx="6665451" cy="4685906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Цель: обобщение педагогического опыта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умении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создавать интерактивные игры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квесты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 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обучать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приемам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создания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интерактивных игр;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формировать профессиональную направленность педагога на разработку и реализацию интерактивного программного продукта в рамках целевых ориентиров;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стимулировать активную позицию педагога в реализации ФГОС ДО через ИКТ.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00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3688" y="742165"/>
            <a:ext cx="6696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Закон об образовании, </a:t>
            </a:r>
            <a:r>
              <a:rPr lang="ru-RU" dirty="0" err="1" smtClean="0"/>
              <a:t>профстандарт</a:t>
            </a:r>
            <a:r>
              <a:rPr lang="ru-RU" dirty="0" smtClean="0"/>
              <a:t> педагога дошкольного образования:</a:t>
            </a:r>
          </a:p>
          <a:p>
            <a:r>
              <a:rPr lang="ru-RU" dirty="0" smtClean="0"/>
              <a:t>В трудовых функциях воспитателя -     Реализация </a:t>
            </a:r>
            <a:r>
              <a:rPr lang="ru-RU" dirty="0"/>
              <a:t>современных, в том числе интерактивных, форм и методов воспитательной работы</a:t>
            </a:r>
            <a:r>
              <a:rPr lang="ru-RU" dirty="0" smtClean="0"/>
              <a:t>;</a:t>
            </a:r>
          </a:p>
          <a:p>
            <a:r>
              <a:rPr lang="ru-RU" dirty="0"/>
              <a:t>т</a:t>
            </a:r>
            <a:r>
              <a:rPr lang="ru-RU" dirty="0" smtClean="0"/>
              <a:t>.е. воспитатель </a:t>
            </a:r>
            <a:r>
              <a:rPr lang="ru-RU" dirty="0"/>
              <a:t>должен владеть компьютером, ИКТ</a:t>
            </a:r>
            <a:r>
              <a:rPr lang="ru-RU" dirty="0" smtClean="0"/>
              <a:t>,</a:t>
            </a:r>
          </a:p>
          <a:p>
            <a:r>
              <a:rPr lang="ru-RU" dirty="0" smtClean="0"/>
              <a:t>уметь </a:t>
            </a:r>
            <a:r>
              <a:rPr lang="ru-RU" dirty="0"/>
              <a:t>создавать игры, </a:t>
            </a:r>
            <a:r>
              <a:rPr lang="ru-RU" dirty="0" err="1"/>
              <a:t>квесты</a:t>
            </a:r>
            <a:r>
              <a:rPr lang="ru-RU" dirty="0"/>
              <a:t>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63688" y="2780928"/>
            <a:ext cx="263542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Программа </a:t>
            </a:r>
            <a:r>
              <a:rPr lang="ru-RU" dirty="0" err="1"/>
              <a:t>Power</a:t>
            </a:r>
            <a:r>
              <a:rPr lang="ru-RU" dirty="0"/>
              <a:t> </a:t>
            </a:r>
            <a:r>
              <a:rPr lang="ru-RU" dirty="0" err="1" smtClean="0"/>
              <a:t>Point</a:t>
            </a:r>
            <a:r>
              <a:rPr lang="ru-RU" dirty="0" smtClean="0"/>
              <a:t>: </a:t>
            </a:r>
          </a:p>
          <a:p>
            <a:r>
              <a:rPr lang="ru-RU" dirty="0" smtClean="0"/>
              <a:t>-проста</a:t>
            </a:r>
            <a:r>
              <a:rPr lang="ru-RU" dirty="0"/>
              <a:t>, доступна для овладения </a:t>
            </a:r>
            <a:r>
              <a:rPr lang="ru-RU" dirty="0" smtClean="0"/>
              <a:t>педагогами</a:t>
            </a:r>
          </a:p>
          <a:p>
            <a:r>
              <a:rPr lang="ru-RU" dirty="0" smtClean="0"/>
              <a:t>-представляет </a:t>
            </a:r>
            <a:r>
              <a:rPr lang="ru-RU" dirty="0"/>
              <a:t>для этого большие возможности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 Интерактивные игры</a:t>
            </a:r>
            <a:r>
              <a:rPr lang="ru-RU" dirty="0"/>
              <a:t>, </a:t>
            </a:r>
            <a:r>
              <a:rPr lang="ru-RU" dirty="0" err="1"/>
              <a:t>квесты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позволяют </a:t>
            </a:r>
            <a:r>
              <a:rPr lang="ru-RU" dirty="0"/>
              <a:t>повысить интерес </a:t>
            </a:r>
            <a:r>
              <a:rPr lang="ru-RU" dirty="0" smtClean="0"/>
              <a:t>детей,</a:t>
            </a:r>
          </a:p>
          <a:p>
            <a:r>
              <a:rPr lang="ru-RU" dirty="0" smtClean="0"/>
              <a:t>познавательную </a:t>
            </a:r>
            <a:r>
              <a:rPr lang="ru-RU" dirty="0"/>
              <a:t>активность. </a:t>
            </a:r>
            <a:endParaRPr lang="ru-RU" dirty="0" smtClean="0"/>
          </a:p>
          <a:p>
            <a:r>
              <a:rPr lang="ru-RU" dirty="0" smtClean="0"/>
              <a:t>Их </a:t>
            </a:r>
            <a:r>
              <a:rPr lang="ru-RU" dirty="0"/>
              <a:t>можно </a:t>
            </a:r>
            <a:r>
              <a:rPr lang="ru-RU" dirty="0" smtClean="0"/>
              <a:t>использовать в разных видах деятельности, </a:t>
            </a:r>
          </a:p>
          <a:p>
            <a:r>
              <a:rPr lang="ru-RU" dirty="0" smtClean="0"/>
              <a:t>во </a:t>
            </a:r>
            <a:r>
              <a:rPr lang="ru-RU" dirty="0"/>
              <a:t>время занятий, </a:t>
            </a:r>
            <a:endParaRPr lang="ru-RU" dirty="0" smtClean="0"/>
          </a:p>
          <a:p>
            <a:r>
              <a:rPr lang="ru-RU" dirty="0" smtClean="0"/>
              <a:t>во </a:t>
            </a:r>
            <a:r>
              <a:rPr lang="ru-RU" dirty="0"/>
              <a:t>время преподнесения нового материала, </a:t>
            </a:r>
            <a:endParaRPr lang="ru-RU" dirty="0" smtClean="0"/>
          </a:p>
          <a:p>
            <a:r>
              <a:rPr lang="ru-RU" dirty="0" smtClean="0"/>
              <a:t>закрепление </a:t>
            </a:r>
            <a:r>
              <a:rPr lang="ru-RU" dirty="0"/>
              <a:t>уже пройденного материала.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724128" y="148478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72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268760"/>
            <a:ext cx="94579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Times New Roman"/>
                <a:ea typeface="Calibri"/>
              </a:rPr>
              <a:t>Лехмус</a:t>
            </a:r>
            <a:r>
              <a:rPr lang="ru-RU" sz="2400" b="1" dirty="0" smtClean="0">
                <a:latin typeface="Times New Roman"/>
                <a:ea typeface="Calibri"/>
              </a:rPr>
              <a:t> И.С.</a:t>
            </a:r>
          </a:p>
          <a:p>
            <a:endParaRPr lang="ru-RU" sz="2400" b="1" dirty="0" smtClean="0">
              <a:latin typeface="Times New Roman"/>
              <a:ea typeface="Calibri"/>
            </a:endParaRPr>
          </a:p>
          <a:p>
            <a:endParaRPr lang="ru-RU" sz="2400" b="1" dirty="0" smtClean="0">
              <a:latin typeface="Times New Roman"/>
              <a:ea typeface="Calibri"/>
            </a:endParaRPr>
          </a:p>
          <a:p>
            <a:r>
              <a:rPr lang="ru-RU" sz="2400" b="1" dirty="0">
                <a:latin typeface="Times New Roman"/>
                <a:ea typeface="Calibri"/>
              </a:rPr>
              <a:t>О</a:t>
            </a:r>
            <a:r>
              <a:rPr lang="ru-RU" sz="2400" b="1" dirty="0" smtClean="0">
                <a:latin typeface="Times New Roman"/>
                <a:ea typeface="Calibri"/>
              </a:rPr>
              <a:t>пыт </a:t>
            </a:r>
            <a:r>
              <a:rPr lang="ru-RU" sz="2400" b="1" dirty="0">
                <a:latin typeface="Times New Roman"/>
                <a:ea typeface="Calibri"/>
              </a:rPr>
              <a:t>работы в программе</a:t>
            </a:r>
            <a:r>
              <a:rPr lang="ru-RU" sz="2400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2400" b="1" dirty="0" err="1">
                <a:latin typeface="Times New Roman"/>
                <a:ea typeface="Calibri"/>
              </a:rPr>
              <a:t>Power</a:t>
            </a:r>
            <a:r>
              <a:rPr lang="ru-RU" sz="2400" b="1" dirty="0">
                <a:latin typeface="Times New Roman"/>
                <a:ea typeface="Calibri"/>
              </a:rPr>
              <a:t> </a:t>
            </a:r>
            <a:r>
              <a:rPr lang="ru-RU" sz="2400" b="1" dirty="0" err="1" smtClean="0">
                <a:latin typeface="Times New Roman"/>
                <a:ea typeface="Calibri"/>
              </a:rPr>
              <a:t>Point</a:t>
            </a:r>
            <a:r>
              <a:rPr lang="ru-RU" sz="2400" b="1" dirty="0" smtClean="0">
                <a:latin typeface="Times New Roman"/>
                <a:ea typeface="Calibri"/>
              </a:rPr>
              <a:t> </a:t>
            </a:r>
          </a:p>
          <a:p>
            <a:r>
              <a:rPr lang="ru-RU" sz="2400" b="1" dirty="0" smtClean="0">
                <a:latin typeface="Times New Roman"/>
                <a:ea typeface="Calibri"/>
              </a:rPr>
              <a:t>«Создание интерактивных игр»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49954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6116" y="1340768"/>
            <a:ext cx="70323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«Обобщение </a:t>
            </a:r>
            <a:r>
              <a:rPr lang="ru-RU" sz="2400" b="1" dirty="0"/>
              <a:t>педагогического опыта </a:t>
            </a:r>
            <a:endParaRPr lang="ru-RU" sz="2400" b="1" dirty="0" smtClean="0"/>
          </a:p>
          <a:p>
            <a:r>
              <a:rPr lang="ru-RU" sz="2400" b="1" dirty="0" smtClean="0"/>
              <a:t>по </a:t>
            </a:r>
            <a:r>
              <a:rPr lang="ru-RU" sz="2400" b="1" dirty="0"/>
              <a:t>созданию  </a:t>
            </a:r>
            <a:r>
              <a:rPr lang="ru-RU" sz="2400" b="1" dirty="0" smtClean="0"/>
              <a:t>интерактивной </a:t>
            </a:r>
            <a:r>
              <a:rPr lang="ru-RU" sz="2400" b="1" dirty="0" err="1" smtClean="0"/>
              <a:t>квест</a:t>
            </a:r>
            <a:r>
              <a:rPr lang="ru-RU" sz="2400" b="1" dirty="0" smtClean="0"/>
              <a:t>-игры»</a:t>
            </a:r>
          </a:p>
          <a:p>
            <a:endParaRPr lang="ru-RU" sz="2400" b="1" dirty="0"/>
          </a:p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pPr algn="r"/>
            <a:r>
              <a:rPr lang="ru-RU" sz="2400" b="1" dirty="0" smtClean="0"/>
              <a:t>Бикбулатова Г.А.,</a:t>
            </a:r>
          </a:p>
          <a:p>
            <a:pPr algn="r"/>
            <a:r>
              <a:rPr lang="ru-RU" sz="2400" b="1" dirty="0" smtClean="0"/>
              <a:t>Петровичева О.В.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8789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5" y="671691"/>
            <a:ext cx="65527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</a:t>
            </a:r>
            <a:r>
              <a:rPr lang="ru-RU" b="1" dirty="0" err="1" smtClean="0"/>
              <a:t>uest</a:t>
            </a:r>
            <a:r>
              <a:rPr lang="ru-RU" b="1" dirty="0" smtClean="0"/>
              <a:t> </a:t>
            </a:r>
            <a:r>
              <a:rPr lang="ru-RU" dirty="0"/>
              <a:t>означает «поиск, выполнение поручений</a:t>
            </a:r>
            <a:r>
              <a:rPr lang="ru-RU" dirty="0" smtClean="0"/>
              <a:t>».</a:t>
            </a:r>
          </a:p>
          <a:p>
            <a:endParaRPr lang="ru-RU" dirty="0" smtClean="0"/>
          </a:p>
          <a:p>
            <a:r>
              <a:rPr lang="ru-RU" dirty="0"/>
              <a:t>Образование нового поколения требует использования в образовательном процессе технологий </a:t>
            </a:r>
            <a:r>
              <a:rPr lang="ru-RU" dirty="0" err="1"/>
              <a:t>деятельностного</a:t>
            </a:r>
            <a:r>
              <a:rPr lang="ru-RU" dirty="0"/>
              <a:t> типа.</a:t>
            </a:r>
          </a:p>
          <a:p>
            <a:r>
              <a:rPr lang="ru-RU" dirty="0" err="1"/>
              <a:t>Квесты</a:t>
            </a:r>
            <a:r>
              <a:rPr lang="ru-RU" dirty="0"/>
              <a:t> можно использовать на различных этапах работы (занятиях, развлечениях, в совместной деятельности, в процессе взаимодействия с </a:t>
            </a:r>
            <a:r>
              <a:rPr lang="ru-RU" dirty="0" smtClean="0"/>
              <a:t>родителями). </a:t>
            </a:r>
          </a:p>
          <a:p>
            <a:endParaRPr lang="ru-RU" dirty="0" smtClean="0"/>
          </a:p>
          <a:p>
            <a:r>
              <a:rPr lang="ru-RU" dirty="0" smtClean="0"/>
              <a:t>Они </a:t>
            </a:r>
            <a:r>
              <a:rPr lang="ru-RU" dirty="0"/>
              <a:t>могут охватывать какую -либо одну область, отдельную проблему, тему, могут быть и </a:t>
            </a:r>
            <a:r>
              <a:rPr lang="ru-RU" dirty="0" err="1"/>
              <a:t>межпредметными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Квест</a:t>
            </a:r>
            <a:r>
              <a:rPr lang="ru-RU" dirty="0"/>
              <a:t> может быть предназначен как для групповой, так и для индивидуальной работы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При работе над </a:t>
            </a:r>
            <a:r>
              <a:rPr lang="ru-RU" dirty="0" err="1"/>
              <a:t>квестом</a:t>
            </a:r>
            <a:r>
              <a:rPr lang="ru-RU" dirty="0"/>
              <a:t> его участнику требуются навыки поиска, анализа информации, умения хранить, передавать, сравнивать и на основе сравнения синтезировать новую информацию.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3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980728"/>
            <a:ext cx="684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Впечатления о </a:t>
            </a:r>
            <a:r>
              <a:rPr lang="ru-RU" b="1" dirty="0" smtClean="0"/>
              <a:t>мастер-классе</a:t>
            </a:r>
            <a:r>
              <a:rPr lang="ru-RU" dirty="0" smtClean="0"/>
              <a:t> </a:t>
            </a:r>
            <a:r>
              <a:rPr lang="ru-RU" dirty="0"/>
              <a:t>(Метод неоконченного предложения</a:t>
            </a:r>
            <a:r>
              <a:rPr lang="ru-RU" dirty="0" smtClean="0"/>
              <a:t>…)</a:t>
            </a:r>
          </a:p>
          <a:p>
            <a:endParaRPr lang="ru-RU" dirty="0"/>
          </a:p>
          <a:p>
            <a:r>
              <a:rPr lang="ru-RU" dirty="0"/>
              <a:t>Мне понравилось</a:t>
            </a:r>
            <a:r>
              <a:rPr lang="ru-RU" dirty="0" smtClean="0"/>
              <a:t>…</a:t>
            </a:r>
          </a:p>
          <a:p>
            <a:endParaRPr lang="ru-RU" dirty="0"/>
          </a:p>
          <a:p>
            <a:r>
              <a:rPr lang="ru-RU" dirty="0"/>
              <a:t>Я узнала, что</a:t>
            </a:r>
            <a:r>
              <a:rPr lang="ru-RU" dirty="0" smtClean="0"/>
              <a:t>…</a:t>
            </a:r>
          </a:p>
          <a:p>
            <a:endParaRPr lang="ru-RU" dirty="0"/>
          </a:p>
          <a:p>
            <a:r>
              <a:rPr lang="ru-RU" dirty="0"/>
              <a:t>Я научилась</a:t>
            </a:r>
            <a:r>
              <a:rPr lang="ru-RU" dirty="0" smtClean="0"/>
              <a:t>…</a:t>
            </a:r>
          </a:p>
          <a:p>
            <a:endParaRPr lang="ru-RU" dirty="0"/>
          </a:p>
          <a:p>
            <a:r>
              <a:rPr lang="ru-RU" dirty="0"/>
              <a:t>Недостаточно</a:t>
            </a:r>
            <a:r>
              <a:rPr lang="ru-RU" dirty="0" smtClean="0"/>
              <a:t>…</a:t>
            </a:r>
          </a:p>
          <a:p>
            <a:endParaRPr lang="ru-RU" dirty="0"/>
          </a:p>
          <a:p>
            <a:r>
              <a:rPr lang="ru-RU" dirty="0"/>
              <a:t>В свой педагогический багаж я возьму…</a:t>
            </a:r>
          </a:p>
        </p:txBody>
      </p:sp>
    </p:spTree>
    <p:extLst>
      <p:ext uri="{BB962C8B-B14F-4D97-AF65-F5344CB8AC3E}">
        <p14:creationId xmlns:p14="http://schemas.microsoft.com/office/powerpoint/2010/main" val="280451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844824"/>
            <a:ext cx="64893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Спасибо за внимание! </a:t>
            </a:r>
            <a:endParaRPr lang="ru-RU" sz="2400" b="1" i="1" dirty="0" smtClean="0"/>
          </a:p>
          <a:p>
            <a:endParaRPr lang="ru-RU" sz="2400" b="1" i="1" dirty="0"/>
          </a:p>
          <a:p>
            <a:r>
              <a:rPr lang="ru-RU" sz="2400" b="1" i="1" dirty="0" smtClean="0"/>
              <a:t>Благодарим </a:t>
            </a:r>
            <a:r>
              <a:rPr lang="ru-RU" sz="2400" b="1" i="1" dirty="0"/>
              <a:t>за сотрудничество</a:t>
            </a:r>
            <a:r>
              <a:rPr lang="ru-RU" sz="2400" b="1" i="1" dirty="0" smtClean="0"/>
              <a:t>!</a:t>
            </a:r>
          </a:p>
          <a:p>
            <a:endParaRPr lang="ru-RU" sz="2400" b="1" i="1" dirty="0"/>
          </a:p>
          <a:p>
            <a:r>
              <a:rPr lang="ru-RU" sz="2400" b="1" i="1" dirty="0"/>
              <a:t>Творческих успехов!</a:t>
            </a:r>
          </a:p>
        </p:txBody>
      </p:sp>
    </p:spTree>
    <p:extLst>
      <p:ext uri="{BB962C8B-B14F-4D97-AF65-F5344CB8AC3E}">
        <p14:creationId xmlns:p14="http://schemas.microsoft.com/office/powerpoint/2010/main" val="419454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</TotalTime>
  <Words>271</Words>
  <Application>Microsoft Office PowerPoint</Application>
  <PresentationFormat>Экран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Мастер-класс «Обобщение педагогического опыта  «Как педагогу создавать интерактивные игры и квесты»</vt:lpstr>
      <vt:lpstr>Цель: обобщение педагогического опыта в умении создавать интерактивные игры и квесты.   Задачи:  - обучать приемам создания интерактивных игр; - формировать профессиональную направленность педагога на разработку и реализацию интерактивного программного продукта в рамках целевых ориентиров; - стимулировать активную позицию педагога в реализации ФГОС ДО через ИКТ.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«Обобщение педагогического опыта  «Как педагогу создавать интерактивные игры и квесты»</dc:title>
  <dc:creator>Евгений</dc:creator>
  <cp:lastModifiedBy>Евгений</cp:lastModifiedBy>
  <cp:revision>5</cp:revision>
  <dcterms:created xsi:type="dcterms:W3CDTF">2022-09-29T16:49:02Z</dcterms:created>
  <dcterms:modified xsi:type="dcterms:W3CDTF">2022-09-29T17:42:30Z</dcterms:modified>
</cp:coreProperties>
</file>